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_trad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5CF"/>
    <a:srgbClr val="E2F5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Estilo claro 1 - Énfasis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Énfasis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A111915-BE36-4E01-A7E5-04B1672EAD32}" styleName="Estilo claro 2 - Énfasis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B4B98B0-60AC-42C2-AFA5-B58CD77FA1E5}" styleName="Estilo claro 1 - Énfasis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Énfasis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375" autoAdjust="0"/>
    <p:restoredTop sz="95037" autoAdjust="0"/>
  </p:normalViewPr>
  <p:slideViewPr>
    <p:cSldViewPr snapToGrid="0" snapToObjects="1">
      <p:cViewPr>
        <p:scale>
          <a:sx n="54" d="100"/>
          <a:sy n="54" d="100"/>
        </p:scale>
        <p:origin x="-1784" y="-14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4E5D2-5236-CE4F-B7F5-0A1A4FFF073F}" type="datetimeFigureOut">
              <a:rPr lang="es-ES_tradnl" smtClean="0"/>
              <a:pPr/>
              <a:t>20-06-13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2E5A3-C10F-0741-9556-E61E8061A3E6}" type="slidenum">
              <a:rPr lang="es-ES_tradnl" smtClean="0"/>
              <a:pPr/>
              <a:t>‹Nr.›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5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3.e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766097"/>
              </p:ext>
            </p:extLst>
          </p:nvPr>
        </p:nvGraphicFramePr>
        <p:xfrm>
          <a:off x="944034" y="44875"/>
          <a:ext cx="7183966" cy="944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83966"/>
              </a:tblGrid>
              <a:tr h="44017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0" u="non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Figura</a:t>
                      </a:r>
                      <a:r>
                        <a:rPr lang="es-ES_tradnl" sz="2800" b="0" u="none" kern="12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2</a:t>
                      </a:r>
                      <a:r>
                        <a:rPr lang="es-ES_tradnl" sz="2800" b="0" u="non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 </a:t>
                      </a:r>
                      <a:endParaRPr lang="es-ES_tradnl" sz="2800" b="0" u="none" kern="1200" dirty="0" smtClean="0">
                        <a:solidFill>
                          <a:schemeClr val="tx1"/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800" b="0" u="none" kern="1200" dirty="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VAN (Valores en dólares)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/>
        </p:nvGraphicFramePr>
        <p:xfrm>
          <a:off x="914400" y="1092189"/>
          <a:ext cx="7391400" cy="33379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1400"/>
              </a:tblGrid>
              <a:tr h="575733">
                <a:tc>
                  <a:txBody>
                    <a:bodyPr/>
                    <a:lstStyle/>
                    <a:p>
                      <a:r>
                        <a:rPr lang="es-ES_tradnl" sz="24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$1</a:t>
                      </a:r>
                      <a:r>
                        <a:rPr lang="es-ES_tradnl" sz="2400" b="0" baseline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 hoy = $1,15                  1 año más </a:t>
                      </a:r>
                      <a:endParaRPr lang="es-ES_tradnl" sz="24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r>
                        <a:rPr lang="es-ES_tradnl" sz="24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$</a:t>
                      </a:r>
                      <a:r>
                        <a:rPr lang="es-ES_tradnl" sz="2400" b="0" baseline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          hoy = $1                1 año más</a:t>
                      </a:r>
                      <a:endParaRPr lang="es-ES_tradnl" sz="2400" b="0" dirty="0" smtClean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r>
                        <a:rPr lang="es-ES_tradnl" sz="24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$          hoy = $1                2 años más</a:t>
                      </a:r>
                      <a:endParaRPr lang="es-ES_tradnl" sz="24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20750">
                <a:tc>
                  <a:txBody>
                    <a:bodyPr/>
                    <a:lstStyle/>
                    <a:p>
                      <a:r>
                        <a:rPr lang="es-ES_tradnl" sz="24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$          hoy = $1                10 años más</a:t>
                      </a:r>
                      <a:endParaRPr lang="es-ES_tradnl" sz="24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/>
        </p:nvGraphicFramePr>
        <p:xfrm>
          <a:off x="914400" y="4559300"/>
          <a:ext cx="2379918" cy="1321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959"/>
                <a:gridCol w="1189959"/>
              </a:tblGrid>
              <a:tr h="264332">
                <a:tc>
                  <a:txBody>
                    <a:bodyPr/>
                    <a:lstStyle/>
                    <a:p>
                      <a:r>
                        <a:rPr lang="es-ES_tradnl" sz="1300" b="1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FINAL AÑO</a:t>
                      </a:r>
                      <a:endParaRPr lang="es-ES_tradnl" sz="1300" b="1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300" b="1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FLUJOS</a:t>
                      </a:r>
                      <a:endParaRPr lang="es-ES_tradnl" sz="1300" b="1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32">
                <a:tc>
                  <a:txBody>
                    <a:bodyPr/>
                    <a:lstStyle/>
                    <a:p>
                      <a:r>
                        <a:rPr lang="es-ES_tradnl" sz="13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0</a:t>
                      </a:r>
                      <a:endParaRPr lang="es-ES_tradnl" sz="13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3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-200</a:t>
                      </a:r>
                      <a:endParaRPr lang="es-ES_tradnl" sz="13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32">
                <a:tc>
                  <a:txBody>
                    <a:bodyPr/>
                    <a:lstStyle/>
                    <a:p>
                      <a:r>
                        <a:rPr lang="es-ES_tradnl" sz="13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1</a:t>
                      </a:r>
                      <a:endParaRPr lang="es-ES_tradnl" sz="13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3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+50</a:t>
                      </a:r>
                      <a:endParaRPr lang="es-ES_tradnl" sz="13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32">
                <a:tc>
                  <a:txBody>
                    <a:bodyPr/>
                    <a:lstStyle/>
                    <a:p>
                      <a:r>
                        <a:rPr lang="es-ES_tradnl" sz="13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2</a:t>
                      </a:r>
                      <a:endParaRPr lang="es-ES_tradnl" sz="13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3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+100</a:t>
                      </a:r>
                      <a:endParaRPr lang="es-ES_tradnl" sz="13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4332">
                <a:tc>
                  <a:txBody>
                    <a:bodyPr/>
                    <a:lstStyle/>
                    <a:p>
                      <a:r>
                        <a:rPr lang="es-ES_tradnl" sz="13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3</a:t>
                      </a:r>
                      <a:endParaRPr lang="es-ES_tradnl" sz="13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1300" b="0" dirty="0" smtClean="0">
                          <a:solidFill>
                            <a:srgbClr val="000000"/>
                          </a:solidFill>
                          <a:latin typeface="Verdana"/>
                          <a:cs typeface="Verdana"/>
                        </a:rPr>
                        <a:t>+150</a:t>
                      </a:r>
                      <a:endParaRPr lang="es-ES_tradnl" sz="1300" b="0" dirty="0">
                        <a:solidFill>
                          <a:srgbClr val="000000"/>
                        </a:solidFill>
                        <a:latin typeface="Verdana"/>
                        <a:cs typeface="Verdana"/>
                      </a:endParaRPr>
                    </a:p>
                  </a:txBody>
                  <a:tcPr marL="64419" marR="64419" marT="32209" marB="32209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45703"/>
              </p:ext>
            </p:extLst>
          </p:nvPr>
        </p:nvGraphicFramePr>
        <p:xfrm>
          <a:off x="76200" y="6045200"/>
          <a:ext cx="90551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55100"/>
              </a:tblGrid>
              <a:tr h="34290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2400" b="0" i="1" u="none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VAN = -200</a:t>
                      </a:r>
                      <a:r>
                        <a:rPr lang="es-ES_tradnl" sz="2400" b="0" i="1" u="none" kern="1200" baseline="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 +         +         +         = 17,72</a:t>
                      </a:r>
                      <a:endParaRPr lang="es-ES_tradnl" sz="2400" b="0" i="1" u="none" kern="1200" dirty="0" smtClean="0">
                        <a:solidFill>
                          <a:schemeClr val="tx1"/>
                        </a:solidFill>
                        <a:latin typeface="Verdana"/>
                        <a:ea typeface="+mn-ea"/>
                        <a:cs typeface="Verdana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1192103" y="1663687"/>
          <a:ext cx="67056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1" name="Ecuación" r:id="rId3" imgW="279400" imgH="381000" progId="Equation.3">
                  <p:embed/>
                </p:oleObj>
              </mc:Choice>
              <mc:Fallback>
                <p:oleObj name="Ecuación" r:id="rId3" imgW="279400" imgH="3810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2103" y="1663687"/>
                        <a:ext cx="670560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201205" y="2578087"/>
          <a:ext cx="6699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2" name="Ecuación" r:id="rId5" imgW="279400" imgH="381000" progId="Equation.3">
                  <p:embed/>
                </p:oleObj>
              </mc:Choice>
              <mc:Fallback>
                <p:oleObj name="Ecuación" r:id="rId5" imgW="279400" imgH="38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205" y="2578087"/>
                        <a:ext cx="6699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45703"/>
              </p:ext>
            </p:extLst>
          </p:nvPr>
        </p:nvGraphicFramePr>
        <p:xfrm>
          <a:off x="1684864" y="2843938"/>
          <a:ext cx="372532" cy="56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532"/>
              </a:tblGrid>
              <a:tr h="563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u="none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2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1201205" y="3505175"/>
          <a:ext cx="6699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3" name="Ecuación" r:id="rId7" imgW="279400" imgH="381000" progId="Equation.3">
                  <p:embed/>
                </p:oleObj>
              </mc:Choice>
              <mc:Fallback>
                <p:oleObj name="Ecuación" r:id="rId7" imgW="279400" imgH="38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1205" y="3505175"/>
                        <a:ext cx="669925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45703"/>
              </p:ext>
            </p:extLst>
          </p:nvPr>
        </p:nvGraphicFramePr>
        <p:xfrm>
          <a:off x="1650996" y="3771026"/>
          <a:ext cx="499536" cy="56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6"/>
              </a:tblGrid>
              <a:tr h="563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u="none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10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Tabl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45703"/>
              </p:ext>
            </p:extLst>
          </p:nvPr>
        </p:nvGraphicFramePr>
        <p:xfrm>
          <a:off x="5143500" y="6104481"/>
          <a:ext cx="499536" cy="56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6"/>
              </a:tblGrid>
              <a:tr h="563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u="none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3556000" y="5880959"/>
          <a:ext cx="609600" cy="831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4" name="Ecuación" r:id="rId9" imgW="279400" imgH="381000" progId="Equation.3">
                  <p:embed/>
                </p:oleObj>
              </mc:Choice>
              <mc:Fallback>
                <p:oleObj name="Ecuación" r:id="rId9" imgW="279400" imgH="38100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0" y="5880959"/>
                        <a:ext cx="609600" cy="8312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749800" y="5880959"/>
          <a:ext cx="609600" cy="8312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5" name="Ecuación" r:id="rId11" imgW="279400" imgH="381000" progId="Equation.3">
                  <p:embed/>
                </p:oleObj>
              </mc:Choice>
              <mc:Fallback>
                <p:oleObj name="Ecuación" r:id="rId11" imgW="279400" imgH="3810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9800" y="5880959"/>
                        <a:ext cx="609600" cy="8312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5990168" y="5892505"/>
          <a:ext cx="596900" cy="813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6" name="Ecuación" r:id="rId13" imgW="279400" imgH="381000" progId="Equation.3">
                  <p:embed/>
                </p:oleObj>
              </mc:Choice>
              <mc:Fallback>
                <p:oleObj name="Ecuación" r:id="rId13" imgW="279400" imgH="38100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0168" y="5892505"/>
                        <a:ext cx="596900" cy="8139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745703"/>
              </p:ext>
            </p:extLst>
          </p:nvPr>
        </p:nvGraphicFramePr>
        <p:xfrm>
          <a:off x="6362700" y="6098709"/>
          <a:ext cx="499536" cy="563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536"/>
              </a:tblGrid>
              <a:tr h="563879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400" b="0" u="none" kern="1200" dirty="0" smtClean="0">
                          <a:solidFill>
                            <a:schemeClr val="tx1"/>
                          </a:solidFill>
                          <a:latin typeface="Verdana"/>
                          <a:ea typeface="+mn-ea"/>
                          <a:cs typeface="Verdana"/>
                        </a:rPr>
                        <a:t>3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69</Words>
  <Application>Microsoft Macintosh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Tema de Office</vt:lpstr>
      <vt:lpstr>Ecuación</vt:lpstr>
      <vt:lpstr>Presentación de PowerPoint</vt:lpstr>
    </vt:vector>
  </TitlesOfParts>
  <Company>Clase Ejecutiva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Clase Ejecutiva</dc:creator>
  <cp:lastModifiedBy>Patricio del Sol</cp:lastModifiedBy>
  <cp:revision>78</cp:revision>
  <cp:lastPrinted>2013-04-03T13:23:26Z</cp:lastPrinted>
  <dcterms:created xsi:type="dcterms:W3CDTF">2013-04-02T14:56:23Z</dcterms:created>
  <dcterms:modified xsi:type="dcterms:W3CDTF">2013-06-21T00:40:18Z</dcterms:modified>
</cp:coreProperties>
</file>